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2" r:id="rId9"/>
    <p:sldId id="263" r:id="rId10"/>
    <p:sldId id="264" r:id="rId11"/>
    <p:sldId id="265" r:id="rId12"/>
    <p:sldId id="266" r:id="rId13"/>
  </p:sldIdLst>
  <p:sldSz cx="18288000" cy="10287000"/>
  <p:notesSz cx="6858000" cy="9144000"/>
  <p:embeddedFontLst>
    <p:embeddedFont>
      <p:font typeface="Canva Sans" panose="020B0604020202020204" charset="0"/>
      <p:regular r:id="rId14"/>
    </p:embeddedFont>
    <p:embeddedFont>
      <p:font typeface="DG Jory" panose="020B0604020202020204" charset="-78"/>
      <p:regular r:id="rId15"/>
    </p:embeddedFont>
    <p:embeddedFont>
      <p:font typeface="DG Jory Bold" panose="020B0604020202020204" charset="-78"/>
      <p:regular r:id="rId16"/>
    </p:embeddedFont>
    <p:embeddedFont>
      <p:font typeface="League Spartan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B9AFEE-6838-4062-BF10-FF794C5E2B2D}" v="25" dt="2025-06-15T16:14:34.9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87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shish Choudhary" userId="65fc3dd2f3ecbd61" providerId="LiveId" clId="{2FB9AFEE-6838-4062-BF10-FF794C5E2B2D}"/>
    <pc:docChg chg="undo redo custSel addSld delSld modSld">
      <pc:chgData name="Aashish Choudhary" userId="65fc3dd2f3ecbd61" providerId="LiveId" clId="{2FB9AFEE-6838-4062-BF10-FF794C5E2B2D}" dt="2025-06-15T16:15:12.039" v="287" actId="1076"/>
      <pc:docMkLst>
        <pc:docMk/>
      </pc:docMkLst>
      <pc:sldChg chg="addSp delSp modSp mod">
        <pc:chgData name="Aashish Choudhary" userId="65fc3dd2f3ecbd61" providerId="LiveId" clId="{2FB9AFEE-6838-4062-BF10-FF794C5E2B2D}" dt="2025-06-15T16:12:04.797" v="276" actId="2711"/>
        <pc:sldMkLst>
          <pc:docMk/>
          <pc:sldMk cId="0" sldId="260"/>
        </pc:sldMkLst>
        <pc:spChg chg="del">
          <ac:chgData name="Aashish Choudhary" userId="65fc3dd2f3ecbd61" providerId="LiveId" clId="{2FB9AFEE-6838-4062-BF10-FF794C5E2B2D}" dt="2025-06-15T16:04:47.903" v="53" actId="478"/>
          <ac:spMkLst>
            <pc:docMk/>
            <pc:sldMk cId="0" sldId="260"/>
            <ac:spMk id="2" creationId="{00000000-0000-0000-0000-000000000000}"/>
          </ac:spMkLst>
        </pc:spChg>
        <pc:spChg chg="del mod">
          <ac:chgData name="Aashish Choudhary" userId="65fc3dd2f3ecbd61" providerId="LiveId" clId="{2FB9AFEE-6838-4062-BF10-FF794C5E2B2D}" dt="2025-06-15T16:04:49.291" v="54" actId="478"/>
          <ac:spMkLst>
            <pc:docMk/>
            <pc:sldMk cId="0" sldId="260"/>
            <ac:spMk id="5" creationId="{00000000-0000-0000-0000-000000000000}"/>
          </ac:spMkLst>
        </pc:spChg>
        <pc:spChg chg="del mod">
          <ac:chgData name="Aashish Choudhary" userId="65fc3dd2f3ecbd61" providerId="LiveId" clId="{2FB9AFEE-6838-4062-BF10-FF794C5E2B2D}" dt="2025-06-15T16:01:37.216" v="25"/>
          <ac:spMkLst>
            <pc:docMk/>
            <pc:sldMk cId="0" sldId="260"/>
            <ac:spMk id="6" creationId="{00000000-0000-0000-0000-000000000000}"/>
          </ac:spMkLst>
        </pc:spChg>
        <pc:spChg chg="mod">
          <ac:chgData name="Aashish Choudhary" userId="65fc3dd2f3ecbd61" providerId="LiveId" clId="{2FB9AFEE-6838-4062-BF10-FF794C5E2B2D}" dt="2025-06-15T16:00:39.652" v="8"/>
          <ac:spMkLst>
            <pc:docMk/>
            <pc:sldMk cId="0" sldId="260"/>
            <ac:spMk id="9" creationId="{58EB8F36-4AF8-3944-E4A4-96A9021092A7}"/>
          </ac:spMkLst>
        </pc:spChg>
        <pc:spChg chg="mod">
          <ac:chgData name="Aashish Choudhary" userId="65fc3dd2f3ecbd61" providerId="LiveId" clId="{2FB9AFEE-6838-4062-BF10-FF794C5E2B2D}" dt="2025-06-15T16:00:39.652" v="8"/>
          <ac:spMkLst>
            <pc:docMk/>
            <pc:sldMk cId="0" sldId="260"/>
            <ac:spMk id="10" creationId="{18AB031D-F168-BB3D-6BDD-DBA8CA5FFE62}"/>
          </ac:spMkLst>
        </pc:spChg>
        <pc:spChg chg="add del mod">
          <ac:chgData name="Aashish Choudhary" userId="65fc3dd2f3ecbd61" providerId="LiveId" clId="{2FB9AFEE-6838-4062-BF10-FF794C5E2B2D}" dt="2025-06-15T16:00:51.510" v="12" actId="478"/>
          <ac:spMkLst>
            <pc:docMk/>
            <pc:sldMk cId="0" sldId="260"/>
            <ac:spMk id="11" creationId="{3B0E158A-7215-5B0E-7718-6E5A35B158D5}"/>
          </ac:spMkLst>
        </pc:spChg>
        <pc:spChg chg="mod">
          <ac:chgData name="Aashish Choudhary" userId="65fc3dd2f3ecbd61" providerId="LiveId" clId="{2FB9AFEE-6838-4062-BF10-FF794C5E2B2D}" dt="2025-06-15T16:01:09.906" v="13"/>
          <ac:spMkLst>
            <pc:docMk/>
            <pc:sldMk cId="0" sldId="260"/>
            <ac:spMk id="13" creationId="{ABBA9F06-A895-DF5B-89FE-C6149277C857}"/>
          </ac:spMkLst>
        </pc:spChg>
        <pc:spChg chg="mod">
          <ac:chgData name="Aashish Choudhary" userId="65fc3dd2f3ecbd61" providerId="LiveId" clId="{2FB9AFEE-6838-4062-BF10-FF794C5E2B2D}" dt="2025-06-15T16:01:09.906" v="13"/>
          <ac:spMkLst>
            <pc:docMk/>
            <pc:sldMk cId="0" sldId="260"/>
            <ac:spMk id="14" creationId="{EF7695A7-C0F6-4B5C-1A48-71D85029E77B}"/>
          </ac:spMkLst>
        </pc:spChg>
        <pc:spChg chg="mod">
          <ac:chgData name="Aashish Choudhary" userId="65fc3dd2f3ecbd61" providerId="LiveId" clId="{2FB9AFEE-6838-4062-BF10-FF794C5E2B2D}" dt="2025-06-15T16:03:45.655" v="49" actId="2710"/>
          <ac:spMkLst>
            <pc:docMk/>
            <pc:sldMk cId="0" sldId="260"/>
            <ac:spMk id="16" creationId="{EB5CAF42-5477-860A-D22F-E4BE8DD3E717}"/>
          </ac:spMkLst>
        </pc:spChg>
        <pc:spChg chg="mod">
          <ac:chgData name="Aashish Choudhary" userId="65fc3dd2f3ecbd61" providerId="LiveId" clId="{2FB9AFEE-6838-4062-BF10-FF794C5E2B2D}" dt="2025-06-15T16:01:22.114" v="16"/>
          <ac:spMkLst>
            <pc:docMk/>
            <pc:sldMk cId="0" sldId="260"/>
            <ac:spMk id="17" creationId="{5C3527E4-51D1-6DA8-920C-BACFB8A8AC40}"/>
          </ac:spMkLst>
        </pc:spChg>
        <pc:spChg chg="add mod">
          <ac:chgData name="Aashish Choudhary" userId="65fc3dd2f3ecbd61" providerId="LiveId" clId="{2FB9AFEE-6838-4062-BF10-FF794C5E2B2D}" dt="2025-06-15T16:06:21.990" v="131" actId="1076"/>
          <ac:spMkLst>
            <pc:docMk/>
            <pc:sldMk cId="0" sldId="260"/>
            <ac:spMk id="18" creationId="{E1E6FAC3-74CC-D8C1-F112-6F43763B71C3}"/>
          </ac:spMkLst>
        </pc:spChg>
        <pc:spChg chg="add del mod">
          <ac:chgData name="Aashish Choudhary" userId="65fc3dd2f3ecbd61" providerId="LiveId" clId="{2FB9AFEE-6838-4062-BF10-FF794C5E2B2D}" dt="2025-06-15T16:07:30.341" v="140"/>
          <ac:spMkLst>
            <pc:docMk/>
            <pc:sldMk cId="0" sldId="260"/>
            <ac:spMk id="19" creationId="{E589CCBB-3069-FC67-5AD7-254EC20F89A9}"/>
          </ac:spMkLst>
        </pc:spChg>
        <pc:spChg chg="add mod">
          <ac:chgData name="Aashish Choudhary" userId="65fc3dd2f3ecbd61" providerId="LiveId" clId="{2FB9AFEE-6838-4062-BF10-FF794C5E2B2D}" dt="2025-06-15T16:12:04.797" v="276" actId="2711"/>
          <ac:spMkLst>
            <pc:docMk/>
            <pc:sldMk cId="0" sldId="260"/>
            <ac:spMk id="20" creationId="{846B119F-BE47-4BBD-E0B4-4324FD4AC4E4}"/>
          </ac:spMkLst>
        </pc:spChg>
        <pc:grpChg chg="add del mod">
          <ac:chgData name="Aashish Choudhary" userId="65fc3dd2f3ecbd61" providerId="LiveId" clId="{2FB9AFEE-6838-4062-BF10-FF794C5E2B2D}" dt="2025-06-15T16:01:15.910" v="15" actId="478"/>
          <ac:grpSpMkLst>
            <pc:docMk/>
            <pc:sldMk cId="0" sldId="260"/>
            <ac:grpSpMk id="8" creationId="{F62A651A-02BF-E1AF-8A4B-1538E8D9A0D3}"/>
          </ac:grpSpMkLst>
        </pc:grpChg>
        <pc:grpChg chg="add mod">
          <ac:chgData name="Aashish Choudhary" userId="65fc3dd2f3ecbd61" providerId="LiveId" clId="{2FB9AFEE-6838-4062-BF10-FF794C5E2B2D}" dt="2025-06-15T16:06:53.599" v="136" actId="1037"/>
          <ac:grpSpMkLst>
            <pc:docMk/>
            <pc:sldMk cId="0" sldId="260"/>
            <ac:grpSpMk id="12" creationId="{B506B60C-FDA7-FC15-602D-4CB5153A8BE0}"/>
          </ac:grpSpMkLst>
        </pc:grpChg>
        <pc:grpChg chg="add mod">
          <ac:chgData name="Aashish Choudhary" userId="65fc3dd2f3ecbd61" providerId="LiveId" clId="{2FB9AFEE-6838-4062-BF10-FF794C5E2B2D}" dt="2025-06-15T16:06:53.599" v="136" actId="1037"/>
          <ac:grpSpMkLst>
            <pc:docMk/>
            <pc:sldMk cId="0" sldId="260"/>
            <ac:grpSpMk id="15" creationId="{7042F229-0E21-621C-750F-5239E68B44DB}"/>
          </ac:grpSpMkLst>
        </pc:grpChg>
      </pc:sldChg>
      <pc:sldChg chg="modSp mod">
        <pc:chgData name="Aashish Choudhary" userId="65fc3dd2f3ecbd61" providerId="LiveId" clId="{2FB9AFEE-6838-4062-BF10-FF794C5E2B2D}" dt="2025-06-15T16:04:17.933" v="52" actId="20577"/>
        <pc:sldMkLst>
          <pc:docMk/>
          <pc:sldMk cId="0" sldId="264"/>
        </pc:sldMkLst>
        <pc:spChg chg="mod">
          <ac:chgData name="Aashish Choudhary" userId="65fc3dd2f3ecbd61" providerId="LiveId" clId="{2FB9AFEE-6838-4062-BF10-FF794C5E2B2D}" dt="2025-06-15T16:04:17.933" v="52" actId="20577"/>
          <ac:spMkLst>
            <pc:docMk/>
            <pc:sldMk cId="0" sldId="264"/>
            <ac:spMk id="5" creationId="{00000000-0000-0000-0000-000000000000}"/>
          </ac:spMkLst>
        </pc:spChg>
      </pc:sldChg>
      <pc:sldChg chg="addSp delSp modSp mod delAnim modAnim">
        <pc:chgData name="Aashish Choudhary" userId="65fc3dd2f3ecbd61" providerId="LiveId" clId="{2FB9AFEE-6838-4062-BF10-FF794C5E2B2D}" dt="2025-06-15T16:15:12.039" v="287" actId="1076"/>
        <pc:sldMkLst>
          <pc:docMk/>
          <pc:sldMk cId="0" sldId="265"/>
        </pc:sldMkLst>
        <pc:spChg chg="del">
          <ac:chgData name="Aashish Choudhary" userId="65fc3dd2f3ecbd61" providerId="LiveId" clId="{2FB9AFEE-6838-4062-BF10-FF794C5E2B2D}" dt="2025-06-15T16:14:18.069" v="284" actId="21"/>
          <ac:spMkLst>
            <pc:docMk/>
            <pc:sldMk cId="0" sldId="265"/>
            <ac:spMk id="3" creationId="{00000000-0000-0000-0000-000000000000}"/>
          </ac:spMkLst>
        </pc:spChg>
        <pc:spChg chg="add mod">
          <ac:chgData name="Aashish Choudhary" userId="65fc3dd2f3ecbd61" providerId="LiveId" clId="{2FB9AFEE-6838-4062-BF10-FF794C5E2B2D}" dt="2025-06-15T16:15:12.039" v="287" actId="1076"/>
          <ac:spMkLst>
            <pc:docMk/>
            <pc:sldMk cId="0" sldId="265"/>
            <ac:spMk id="5" creationId="{00000000-0000-0000-0000-000000000000}"/>
          </ac:spMkLst>
        </pc:spChg>
        <pc:picChg chg="del">
          <ac:chgData name="Aashish Choudhary" userId="65fc3dd2f3ecbd61" providerId="LiveId" clId="{2FB9AFEE-6838-4062-BF10-FF794C5E2B2D}" dt="2025-06-15T16:13:18.065" v="277" actId="478"/>
          <ac:picMkLst>
            <pc:docMk/>
            <pc:sldMk cId="0" sldId="265"/>
            <ac:picMk id="2" creationId="{00000000-0000-0000-0000-000000000000}"/>
          </ac:picMkLst>
        </pc:picChg>
        <pc:picChg chg="add mod">
          <ac:chgData name="Aashish Choudhary" userId="65fc3dd2f3ecbd61" providerId="LiveId" clId="{2FB9AFEE-6838-4062-BF10-FF794C5E2B2D}" dt="2025-06-15T16:14:31.768" v="285" actId="1076"/>
          <ac:picMkLst>
            <pc:docMk/>
            <pc:sldMk cId="0" sldId="265"/>
            <ac:picMk id="4" creationId="{E739D2DC-5FD0-9752-2300-C112D6140C1A}"/>
          </ac:picMkLst>
        </pc:picChg>
      </pc:sldChg>
      <pc:sldChg chg="add del">
        <pc:chgData name="Aashish Choudhary" userId="65fc3dd2f3ecbd61" providerId="LiveId" clId="{2FB9AFEE-6838-4062-BF10-FF794C5E2B2D}" dt="2025-06-15T15:55:24.958" v="6" actId="2890"/>
        <pc:sldMkLst>
          <pc:docMk/>
          <pc:sldMk cId="186249131" sldId="267"/>
        </pc:sldMkLst>
      </pc:sldChg>
      <pc:sldChg chg="new del">
        <pc:chgData name="Aashish Choudhary" userId="65fc3dd2f3ecbd61" providerId="LiveId" clId="{2FB9AFEE-6838-4062-BF10-FF794C5E2B2D}" dt="2025-06-15T15:55:02.933" v="1" actId="680"/>
        <pc:sldMkLst>
          <pc:docMk/>
          <pc:sldMk cId="4025663824" sldId="267"/>
        </pc:sldMkLst>
      </pc:sldChg>
    </pc:docChg>
  </pc:docChgLst>
</pc:chgInfo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aashish090/IU_DLBCSPJWD01-Trackify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aashish090/IU_DLBCSPJWD01-Trackif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607933" y="59261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flipH="1" flipV="1">
            <a:off x="-3680067" y="-251105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6589181" y="6165990"/>
            <a:ext cx="5657015" cy="740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79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By Aashish Choudhary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80067" y="2405176"/>
            <a:ext cx="4154837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6"/>
              </a:lnSpc>
              <a:spcBef>
                <a:spcPct val="0"/>
              </a:spcBef>
            </a:pPr>
            <a:r>
              <a:rPr lang="en-US" sz="5005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Phase 2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273840" y="3630642"/>
            <a:ext cx="11740320" cy="253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12"/>
              </a:lnSpc>
            </a:pPr>
            <a:r>
              <a:rPr lang="en-US" sz="8344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Project: Java and Web Development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89491" y="8220075"/>
            <a:ext cx="13154617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9"/>
              </a:lnSpc>
              <a:spcBef>
                <a:spcPct val="0"/>
              </a:spcBef>
            </a:pPr>
            <a:r>
              <a:rPr lang="en-US" sz="3799" u="sng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  <a:hlinkClick r:id="rId4" tooltip="https://github.com/aashish090/IU_DLBCSPJWD01-Trackify"/>
              </a:rPr>
              <a:t>https://github.com/aashish090/IU_DLBCSPJWD01-Trackify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3082137" y="-495020"/>
            <a:ext cx="9287959" cy="8409825"/>
          </a:xfrm>
          <a:custGeom>
            <a:avLst/>
            <a:gdLst/>
            <a:ahLst/>
            <a:cxnLst/>
            <a:rect l="l" t="t" r="r" b="b"/>
            <a:pathLst>
              <a:path w="9287959" h="8409825">
                <a:moveTo>
                  <a:pt x="9287960" y="8409824"/>
                </a:moveTo>
                <a:lnTo>
                  <a:pt x="0" y="8409824"/>
                </a:lnTo>
                <a:lnTo>
                  <a:pt x="0" y="0"/>
                </a:lnTo>
                <a:lnTo>
                  <a:pt x="9287960" y="0"/>
                </a:lnTo>
                <a:lnTo>
                  <a:pt x="9287960" y="840982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4607933" y="804978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7"/>
                </a:lnTo>
                <a:lnTo>
                  <a:pt x="0" y="66642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 flipH="1">
            <a:off x="8303269" y="8738243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3" y="0"/>
                </a:moveTo>
                <a:lnTo>
                  <a:pt x="0" y="0"/>
                </a:lnTo>
                <a:lnTo>
                  <a:pt x="0" y="6664266"/>
                </a:lnTo>
                <a:lnTo>
                  <a:pt x="7360133" y="6664266"/>
                </a:lnTo>
                <a:lnTo>
                  <a:pt x="736013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1028700" y="3424142"/>
            <a:ext cx="10964915" cy="6771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81"/>
              </a:lnSpc>
            </a:pPr>
            <a:r>
              <a:rPr lang="en-US" sz="31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After reviewing my initial proposal, I decided to keep the original design unchanged. The chosen technologies—HTML, CSS, JavaScript for front-end, Node.js with Express for the back-end and  MongoDB Atlas with mongoose for the database. I am comfortable with this tech stack as I did a course on web development focusing on this tech stack, allowing me to develop the application more efficiently.</a:t>
            </a:r>
          </a:p>
          <a:p>
            <a:pPr algn="l">
              <a:lnSpc>
                <a:spcPts val="4381"/>
              </a:lnSpc>
            </a:pPr>
            <a:r>
              <a:rPr lang="en-US" sz="3129" dirty="0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Moreover, I did not receive any feedback suggesting changes, and my initial choices effectively meet the requirements, there was no need for adjustments. However, I remain open to refining the application based on future feedback.</a:t>
            </a:r>
          </a:p>
          <a:p>
            <a:pPr algn="l">
              <a:lnSpc>
                <a:spcPts val="4381"/>
              </a:lnSpc>
            </a:pPr>
            <a:endParaRPr lang="en-US" sz="3129" dirty="0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202807" y="867419"/>
            <a:ext cx="9064924" cy="1773322"/>
            <a:chOff x="0" y="0"/>
            <a:chExt cx="4154897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154897" cy="812800"/>
            </a:xfrm>
            <a:custGeom>
              <a:avLst/>
              <a:gdLst/>
              <a:ahLst/>
              <a:cxnLst/>
              <a:rect l="l" t="t" r="r" b="b"/>
              <a:pathLst>
                <a:path w="4154897" h="812800">
                  <a:moveTo>
                    <a:pt x="4154897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4154897" y="624840"/>
                  </a:lnTo>
                  <a:lnTo>
                    <a:pt x="4154897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154897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44991" y="1028700"/>
            <a:ext cx="8738243" cy="1773322"/>
            <a:chOff x="0" y="0"/>
            <a:chExt cx="4005163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005163" cy="812800"/>
            </a:xfrm>
            <a:custGeom>
              <a:avLst/>
              <a:gdLst/>
              <a:ahLst/>
              <a:cxnLst/>
              <a:rect l="l" t="t" r="r" b="b"/>
              <a:pathLst>
                <a:path w="4005163" h="812800">
                  <a:moveTo>
                    <a:pt x="4005163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4005163" y="624840"/>
                  </a:lnTo>
                  <a:lnTo>
                    <a:pt x="4005163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4005163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311367" y="1341681"/>
            <a:ext cx="8771867" cy="7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7"/>
              </a:lnSpc>
            </a:pPr>
            <a:r>
              <a:rPr lang="en-US" sz="48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Changes to my proposal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cast">
            <a:hlinkClick r:id="" action="ppaction://media"/>
            <a:extLst>
              <a:ext uri="{FF2B5EF4-FFF2-40B4-BE49-F238E27FC236}">
                <a16:creationId xmlns:a16="http://schemas.microsoft.com/office/drawing/2014/main" id="{E739D2DC-5FD0-9752-2300-C112D6140C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2450" y="203358"/>
            <a:ext cx="17183100" cy="9880283"/>
          </a:xfrm>
          <a:prstGeom prst="rect">
            <a:avLst/>
          </a:prstGeom>
        </p:spPr>
      </p:pic>
      <p:sp>
        <p:nvSpPr>
          <p:cNvPr id="5" name="TextBox 3"/>
          <p:cNvSpPr txBox="1"/>
          <p:nvPr/>
        </p:nvSpPr>
        <p:spPr>
          <a:xfrm>
            <a:off x="17221200" y="8953500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4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4751838" y="4153209"/>
            <a:ext cx="8784324" cy="1261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012"/>
              </a:lnSpc>
              <a:spcBef>
                <a:spcPct val="0"/>
              </a:spcBef>
            </a:pPr>
            <a:r>
              <a:rPr lang="en-US" sz="8344" b="1" u="none" strike="noStrike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89181" y="5411320"/>
            <a:ext cx="5657015" cy="740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79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By Aashish Choudhary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049051" y="8775634"/>
            <a:ext cx="10189897" cy="482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6"/>
              </a:lnSpc>
            </a:pPr>
            <a:r>
              <a:rPr lang="en-US" sz="3105" u="sng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  <a:hlinkClick r:id="rId4" tooltip="https://github.com/aashish090/IU_DLBCSPJWD01-Trackify"/>
              </a:rPr>
              <a:t>https://github.com/aashish090/IU_DLBCSPJWD01-Trackify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/>
          <p:nvPr/>
        </p:nvGrpSpPr>
        <p:grpSpPr>
          <a:xfrm>
            <a:off x="6021566" y="1558017"/>
            <a:ext cx="5994124" cy="1773322"/>
            <a:chOff x="0" y="0"/>
            <a:chExt cx="27474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163750" y="1700201"/>
            <a:ext cx="5851940" cy="1773322"/>
            <a:chOff x="0" y="0"/>
            <a:chExt cx="268223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682230" cy="812800"/>
            </a:xfrm>
            <a:custGeom>
              <a:avLst/>
              <a:gdLst/>
              <a:ahLst/>
              <a:cxnLst/>
              <a:rect l="l" t="t" r="r" b="b"/>
              <a:pathLst>
                <a:path w="2682230" h="812800">
                  <a:moveTo>
                    <a:pt x="268223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682230" y="624840"/>
                  </a:lnTo>
                  <a:lnTo>
                    <a:pt x="268223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68223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4633529" y="3932161"/>
            <a:ext cx="9684380" cy="410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49"/>
              </a:lnSpc>
            </a:pPr>
            <a:r>
              <a:rPr lang="en-US" sz="3892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A simple web app for users to track their daily tasks and build productive habits. Users can create accounts, manage to-dos and recurring routines, and receive email reminders. The app offers an intuitive interface to monitor progress and stay consistent with personal goals.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891046" y="1844603"/>
            <a:ext cx="6397348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97"/>
              </a:lnSpc>
            </a:pPr>
            <a:r>
              <a:rPr lang="en-US" sz="383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Purpose of the Application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5956786" y="64978"/>
            <a:ext cx="7666517" cy="10222022"/>
          </a:xfrm>
          <a:custGeom>
            <a:avLst/>
            <a:gdLst/>
            <a:ahLst/>
            <a:cxnLst/>
            <a:rect l="l" t="t" r="r" b="b"/>
            <a:pathLst>
              <a:path w="7666517" h="10222022">
                <a:moveTo>
                  <a:pt x="0" y="0"/>
                </a:moveTo>
                <a:lnTo>
                  <a:pt x="7666517" y="0"/>
                </a:lnTo>
                <a:lnTo>
                  <a:pt x="7666517" y="10222022"/>
                </a:lnTo>
                <a:lnTo>
                  <a:pt x="0" y="102220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166470" y="4289328"/>
            <a:ext cx="5994124" cy="1773322"/>
            <a:chOff x="0" y="0"/>
            <a:chExt cx="27474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25382" y="4450515"/>
            <a:ext cx="5994124" cy="1773322"/>
            <a:chOff x="0" y="0"/>
            <a:chExt cx="27474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81273" y="4561944"/>
            <a:ext cx="6520441" cy="109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Container Architectural Diagram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3393674" y="3617553"/>
            <a:ext cx="3443530" cy="5263546"/>
            <a:chOff x="0" y="0"/>
            <a:chExt cx="906938" cy="13862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06938" cy="1386284"/>
            </a:xfrm>
            <a:custGeom>
              <a:avLst/>
              <a:gdLst/>
              <a:ahLst/>
              <a:cxnLst/>
              <a:rect l="l" t="t" r="r" b="b"/>
              <a:pathLst>
                <a:path w="906938" h="1386284">
                  <a:moveTo>
                    <a:pt x="0" y="0"/>
                  </a:moveTo>
                  <a:lnTo>
                    <a:pt x="906938" y="0"/>
                  </a:lnTo>
                  <a:lnTo>
                    <a:pt x="906938" y="1386284"/>
                  </a:lnTo>
                  <a:lnTo>
                    <a:pt x="0" y="13862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BDAE9">
                  <a:alpha val="4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906938" cy="14339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466591" y="3617553"/>
            <a:ext cx="3466265" cy="5263546"/>
            <a:chOff x="0" y="0"/>
            <a:chExt cx="912926" cy="138628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2926" cy="1386284"/>
            </a:xfrm>
            <a:custGeom>
              <a:avLst/>
              <a:gdLst/>
              <a:ahLst/>
              <a:cxnLst/>
              <a:rect l="l" t="t" r="r" b="b"/>
              <a:pathLst>
                <a:path w="912926" h="1386284">
                  <a:moveTo>
                    <a:pt x="0" y="0"/>
                  </a:moveTo>
                  <a:lnTo>
                    <a:pt x="912926" y="0"/>
                  </a:lnTo>
                  <a:lnTo>
                    <a:pt x="912926" y="1386284"/>
                  </a:lnTo>
                  <a:lnTo>
                    <a:pt x="0" y="13862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BDAE9">
                  <a:alpha val="4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912926" cy="14339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3951542" y="3988645"/>
            <a:ext cx="2337962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Frontend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153960" y="3988645"/>
            <a:ext cx="2358227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Backend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680067" y="4663641"/>
            <a:ext cx="2880913" cy="4639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1"/>
              </a:lnSpc>
            </a:pPr>
            <a:r>
              <a:rPr lang="en-US" sz="2629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HTML5 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Structure and markup of the web pages</a:t>
            </a:r>
          </a:p>
          <a:p>
            <a:pPr algn="l">
              <a:lnSpc>
                <a:spcPts val="3681"/>
              </a:lnSpc>
            </a:pPr>
            <a:r>
              <a:rPr lang="en-US" sz="2629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CSS3 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Styling and layout for a responsive UI</a:t>
            </a:r>
          </a:p>
          <a:p>
            <a:pPr algn="l">
              <a:lnSpc>
                <a:spcPts val="3681"/>
              </a:lnSpc>
            </a:pPr>
            <a:r>
              <a:rPr lang="en-US" sz="2629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Vanilla JavaScript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– Core functionality and interactivity</a:t>
            </a:r>
          </a:p>
          <a:p>
            <a:pPr algn="just">
              <a:lnSpc>
                <a:spcPts val="3541"/>
              </a:lnSpc>
            </a:pPr>
            <a:endParaRPr lang="en-US" sz="2629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758026" y="4663641"/>
            <a:ext cx="2883394" cy="4173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1"/>
              </a:lnSpc>
            </a:pPr>
            <a:r>
              <a:rPr lang="en-US" sz="2629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Node.js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– JavaScript runtime environment for server-side logic.</a:t>
            </a:r>
          </a:p>
          <a:p>
            <a:pPr algn="l">
              <a:lnSpc>
                <a:spcPts val="3681"/>
              </a:lnSpc>
            </a:pPr>
            <a:r>
              <a:rPr lang="en-US" sz="2629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Express.js 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Lightweight framework for routing and middleware</a:t>
            </a:r>
          </a:p>
          <a:p>
            <a:pPr algn="ctr">
              <a:lnSpc>
                <a:spcPts val="3541"/>
              </a:lnSpc>
            </a:pPr>
            <a:endParaRPr lang="en-US" sz="2629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6021566" y="1558017"/>
            <a:ext cx="5994124" cy="1773322"/>
            <a:chOff x="0" y="0"/>
            <a:chExt cx="27474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163750" y="1700201"/>
            <a:ext cx="5994124" cy="1773322"/>
            <a:chOff x="0" y="0"/>
            <a:chExt cx="27474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6130126" y="2070379"/>
            <a:ext cx="6027748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17"/>
              </a:lnSpc>
            </a:pPr>
            <a:r>
              <a:rPr lang="en-US" sz="4930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Tech Stack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1562242" y="3617553"/>
            <a:ext cx="3447952" cy="5263546"/>
            <a:chOff x="0" y="0"/>
            <a:chExt cx="908102" cy="138628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908102" cy="1386284"/>
            </a:xfrm>
            <a:custGeom>
              <a:avLst/>
              <a:gdLst/>
              <a:ahLst/>
              <a:cxnLst/>
              <a:rect l="l" t="t" r="r" b="b"/>
              <a:pathLst>
                <a:path w="908102" h="1386284">
                  <a:moveTo>
                    <a:pt x="0" y="0"/>
                  </a:moveTo>
                  <a:lnTo>
                    <a:pt x="908102" y="0"/>
                  </a:lnTo>
                  <a:lnTo>
                    <a:pt x="908102" y="1386284"/>
                  </a:lnTo>
                  <a:lnTo>
                    <a:pt x="0" y="13862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9BDAE9">
                  <a:alpha val="4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908102" cy="14339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2107105" y="3988645"/>
            <a:ext cx="2358227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Database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841782" y="4840317"/>
            <a:ext cx="2870558" cy="4173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1"/>
              </a:lnSpc>
            </a:pPr>
            <a:r>
              <a:rPr lang="en-US" sz="2629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MongoDB Atlas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 – Cloud-based NoSQL database for storing users, tasks, and habits</a:t>
            </a:r>
          </a:p>
          <a:p>
            <a:pPr algn="l">
              <a:lnSpc>
                <a:spcPts val="3681"/>
              </a:lnSpc>
            </a:pPr>
            <a:r>
              <a:rPr lang="en-US" sz="2629" b="1">
                <a:solidFill>
                  <a:srgbClr val="000000"/>
                </a:solidFill>
                <a:latin typeface="DG Jory Bold"/>
                <a:ea typeface="DG Jory Bold"/>
                <a:cs typeface="DG Jory Bold"/>
                <a:sym typeface="DG Jory Bold"/>
              </a:rPr>
              <a:t>Mongoose </a:t>
            </a:r>
            <a:r>
              <a:rPr lang="en-US" sz="2629">
                <a:solidFill>
                  <a:srgbClr val="000000"/>
                </a:solidFill>
                <a:latin typeface="DG Jory"/>
                <a:ea typeface="DG Jory"/>
                <a:cs typeface="DG Jory"/>
                <a:sym typeface="DG Jory"/>
              </a:rPr>
              <a:t>– ODM for modeling MongoDB data in JavaScript</a:t>
            </a:r>
          </a:p>
          <a:p>
            <a:pPr algn="l">
              <a:lnSpc>
                <a:spcPts val="3541"/>
              </a:lnSpc>
            </a:pPr>
            <a:endParaRPr lang="en-US" sz="2629">
              <a:solidFill>
                <a:srgbClr val="000000"/>
              </a:solidFill>
              <a:latin typeface="DG Jory"/>
              <a:ea typeface="DG Jory"/>
              <a:cs typeface="DG Jory"/>
              <a:sym typeface="DG Jory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  <p:grpSp>
        <p:nvGrpSpPr>
          <p:cNvPr id="12" name="Group 16">
            <a:extLst>
              <a:ext uri="{FF2B5EF4-FFF2-40B4-BE49-F238E27FC236}">
                <a16:creationId xmlns:a16="http://schemas.microsoft.com/office/drawing/2014/main" id="{B506B60C-FDA7-FC15-602D-4CB5153A8BE0}"/>
              </a:ext>
            </a:extLst>
          </p:cNvPr>
          <p:cNvGrpSpPr/>
          <p:nvPr/>
        </p:nvGrpSpPr>
        <p:grpSpPr>
          <a:xfrm>
            <a:off x="1295400" y="876300"/>
            <a:ext cx="5037292" cy="1773322"/>
            <a:chOff x="0" y="0"/>
            <a:chExt cx="2747400" cy="812800"/>
          </a:xfrm>
        </p:grpSpPr>
        <p:sp>
          <p:nvSpPr>
            <p:cNvPr id="13" name="Freeform 17">
              <a:extLst>
                <a:ext uri="{FF2B5EF4-FFF2-40B4-BE49-F238E27FC236}">
                  <a16:creationId xmlns:a16="http://schemas.microsoft.com/office/drawing/2014/main" id="{ABBA9F06-A895-DF5B-89FE-C6149277C857}"/>
                </a:ext>
              </a:extLst>
            </p:cNvPr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9BDAE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8">
              <a:extLst>
                <a:ext uri="{FF2B5EF4-FFF2-40B4-BE49-F238E27FC236}">
                  <a16:creationId xmlns:a16="http://schemas.microsoft.com/office/drawing/2014/main" id="{EF7695A7-C0F6-4B5C-1A48-71D85029E77B}"/>
                </a:ext>
              </a:extLst>
            </p:cNvPr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9">
            <a:extLst>
              <a:ext uri="{FF2B5EF4-FFF2-40B4-BE49-F238E27FC236}">
                <a16:creationId xmlns:a16="http://schemas.microsoft.com/office/drawing/2014/main" id="{7042F229-0E21-621C-750F-5239E68B44DB}"/>
              </a:ext>
            </a:extLst>
          </p:cNvPr>
          <p:cNvGrpSpPr/>
          <p:nvPr/>
        </p:nvGrpSpPr>
        <p:grpSpPr>
          <a:xfrm>
            <a:off x="1439708" y="876300"/>
            <a:ext cx="5037292" cy="1877227"/>
            <a:chOff x="0" y="-47625"/>
            <a:chExt cx="2747400" cy="860425"/>
          </a:xfrm>
        </p:grpSpPr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EB5CAF42-5477-860A-D22F-E4BE8DD3E717}"/>
                </a:ext>
              </a:extLst>
            </p:cNvPr>
            <p:cNvSpPr/>
            <p:nvPr/>
          </p:nvSpPr>
          <p:spPr>
            <a:xfrm>
              <a:off x="0" y="0"/>
              <a:ext cx="2747400" cy="812800"/>
            </a:xfrm>
            <a:custGeom>
              <a:avLst/>
              <a:gdLst/>
              <a:ahLst/>
              <a:cxnLst/>
              <a:rect l="l" t="t" r="r" b="b"/>
              <a:pathLst>
                <a:path w="2747400" h="812800">
                  <a:moveTo>
                    <a:pt x="2747400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2747400" y="624840"/>
                  </a:lnTo>
                  <a:lnTo>
                    <a:pt x="2747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56C3D0"/>
              </a:solidFill>
              <a:prstDash val="solid"/>
              <a:miter/>
            </a:ln>
          </p:spPr>
          <p:txBody>
            <a:bodyPr/>
            <a:lstStyle/>
            <a:p>
              <a:pPr algn="ctr">
                <a:lnSpc>
                  <a:spcPct val="150000"/>
                </a:lnSpc>
              </a:pPr>
              <a:r>
                <a:rPr lang="en-US" sz="4930" b="1" dirty="0">
                  <a:latin typeface="League Spartan" panose="020B0604020202020204" charset="0"/>
                </a:rPr>
                <a:t>Use</a:t>
              </a:r>
              <a:r>
                <a:rPr lang="en-US" sz="5000" b="1" dirty="0">
                  <a:latin typeface="League Spartan" panose="020B0604020202020204" charset="0"/>
                </a:rPr>
                <a:t> Cases</a:t>
              </a:r>
              <a:endParaRPr lang="en-IN" sz="5000" b="1" dirty="0">
                <a:latin typeface="League Spartan" panose="020B0604020202020204" charset="0"/>
              </a:endParaRPr>
            </a:p>
          </p:txBody>
        </p:sp>
        <p:sp>
          <p:nvSpPr>
            <p:cNvPr id="17" name="TextBox 21">
              <a:extLst>
                <a:ext uri="{FF2B5EF4-FFF2-40B4-BE49-F238E27FC236}">
                  <a16:creationId xmlns:a16="http://schemas.microsoft.com/office/drawing/2014/main" id="{5C3527E4-51D1-6DA8-920C-BACFB8A8AC40}"/>
                </a:ext>
              </a:extLst>
            </p:cNvPr>
            <p:cNvSpPr txBox="1"/>
            <p:nvPr/>
          </p:nvSpPr>
          <p:spPr>
            <a:xfrm>
              <a:off x="0" y="-47625"/>
              <a:ext cx="2747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4">
            <a:extLst>
              <a:ext uri="{FF2B5EF4-FFF2-40B4-BE49-F238E27FC236}">
                <a16:creationId xmlns:a16="http://schemas.microsoft.com/office/drawing/2014/main" id="{E1E6FAC3-74CC-D8C1-F112-6F43763B71C3}"/>
              </a:ext>
            </a:extLst>
          </p:cNvPr>
          <p:cNvSpPr/>
          <p:nvPr/>
        </p:nvSpPr>
        <p:spPr>
          <a:xfrm flipH="1">
            <a:off x="8648028" y="8801100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3" y="0"/>
                </a:moveTo>
                <a:lnTo>
                  <a:pt x="0" y="0"/>
                </a:lnTo>
                <a:lnTo>
                  <a:pt x="0" y="6664266"/>
                </a:lnTo>
                <a:lnTo>
                  <a:pt x="7360133" y="6664266"/>
                </a:lnTo>
                <a:lnTo>
                  <a:pt x="736013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6B119F-BE47-4BBD-E0B4-4324FD4AC4E4}"/>
              </a:ext>
            </a:extLst>
          </p:cNvPr>
          <p:cNvSpPr txBox="1"/>
          <p:nvPr/>
        </p:nvSpPr>
        <p:spPr>
          <a:xfrm>
            <a:off x="1439708" y="3390900"/>
            <a:ext cx="13317314" cy="680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100" b="1" dirty="0">
                <a:latin typeface="DG Jory" panose="020B0604020202020204" charset="-78"/>
                <a:cs typeface="DG Jory" panose="020B0604020202020204" charset="-78"/>
              </a:rPr>
              <a:t>Task Scheduling &amp; Tracking:</a:t>
            </a:r>
            <a:br>
              <a:rPr lang="en-US" sz="3100" dirty="0">
                <a:latin typeface="DG Jory" panose="020B0604020202020204" charset="-78"/>
                <a:cs typeface="DG Jory" panose="020B0604020202020204" charset="-78"/>
              </a:rPr>
            </a:br>
            <a:r>
              <a:rPr lang="en-US" sz="3100" dirty="0">
                <a:latin typeface="DG Jory" panose="020B0604020202020204" charset="-78"/>
                <a:cs typeface="DG Jory" panose="020B0604020202020204" charset="-78"/>
              </a:rPr>
              <a:t>Users can create tasks with deadlines and mark them complete to stay on top of priorities.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100" b="1" dirty="0">
                <a:latin typeface="DG Jory" panose="020B0604020202020204" charset="-78"/>
                <a:cs typeface="DG Jory" panose="020B0604020202020204" charset="-78"/>
              </a:rPr>
              <a:t>Daily Habit Building:</a:t>
            </a:r>
            <a:br>
              <a:rPr lang="en-US" sz="3100" dirty="0">
                <a:latin typeface="DG Jory" panose="020B0604020202020204" charset="-78"/>
                <a:cs typeface="DG Jory" panose="020B0604020202020204" charset="-78"/>
              </a:rPr>
            </a:br>
            <a:r>
              <a:rPr lang="en-US" sz="3100" dirty="0">
                <a:latin typeface="DG Jory" panose="020B0604020202020204" charset="-78"/>
                <a:cs typeface="DG Jory" panose="020B0604020202020204" charset="-78"/>
              </a:rPr>
              <a:t>Helps users form consistent routines by setting daily habits with streak tracking.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100" b="1" dirty="0">
                <a:latin typeface="DG Jory" panose="020B0604020202020204" charset="-78"/>
                <a:cs typeface="DG Jory" panose="020B0604020202020204" charset="-78"/>
              </a:rPr>
              <a:t>Automated Email Reminders:</a:t>
            </a:r>
            <a:br>
              <a:rPr lang="en-US" sz="3100" dirty="0">
                <a:latin typeface="DG Jory" panose="020B0604020202020204" charset="-78"/>
                <a:cs typeface="DG Jory" panose="020B0604020202020204" charset="-78"/>
              </a:rPr>
            </a:br>
            <a:r>
              <a:rPr lang="en-US" sz="3100" dirty="0">
                <a:latin typeface="DG Jory" panose="020B0604020202020204" charset="-78"/>
                <a:cs typeface="DG Jory" panose="020B0604020202020204" charset="-78"/>
              </a:rPr>
              <a:t>Sends timely notifications 1 hour before tasks or habits — boosting accountability.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DG Jory" panose="020B0604020202020204" charset="-78"/>
                <a:cs typeface="DG Jory" panose="020B0604020202020204" charset="-78"/>
              </a:rPr>
              <a:t>Secure User Authentication</a:t>
            </a:r>
            <a:br>
              <a:rPr lang="en-US" sz="3200" dirty="0">
                <a:latin typeface="DG Jory" panose="020B0604020202020204" charset="-78"/>
                <a:cs typeface="DG Jory" panose="020B0604020202020204" charset="-78"/>
              </a:rPr>
            </a:br>
            <a:r>
              <a:rPr lang="en-US" sz="3200" dirty="0">
                <a:latin typeface="DG Jory" panose="020B0604020202020204" charset="-78"/>
                <a:cs typeface="DG Jory" panose="020B0604020202020204" charset="-78"/>
              </a:rPr>
              <a:t>Users can register/login securely using hashed passwords (</a:t>
            </a:r>
            <a:r>
              <a:rPr lang="en-US" sz="3200" dirty="0" err="1">
                <a:latin typeface="DG Jory" panose="020B0604020202020204" charset="-78"/>
                <a:cs typeface="DG Jory" panose="020B0604020202020204" charset="-78"/>
              </a:rPr>
              <a:t>bcryptjs</a:t>
            </a:r>
            <a:r>
              <a:rPr lang="en-US" sz="3200" dirty="0">
                <a:latin typeface="DG Jory" panose="020B0604020202020204" charset="-78"/>
                <a:cs typeface="DG Jory" panose="020B0604020202020204" charset="-78"/>
              </a:rPr>
              <a:t>).</a:t>
            </a:r>
            <a:endParaRPr lang="en-US" sz="3100" dirty="0">
              <a:latin typeface="DG Jory" panose="020B0604020202020204" charset="-78"/>
              <a:cs typeface="DG Jory" panose="020B0604020202020204" charset="-7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100" b="1" dirty="0">
                <a:latin typeface="DG Jory" panose="020B0604020202020204" charset="-78"/>
                <a:cs typeface="DG Jory" panose="020B0604020202020204" charset="-78"/>
              </a:rPr>
              <a:t>Reminder Control &amp; Preferences:</a:t>
            </a:r>
            <a:br>
              <a:rPr lang="en-US" sz="3100" dirty="0">
                <a:latin typeface="DG Jory" panose="020B0604020202020204" charset="-78"/>
                <a:cs typeface="DG Jory" panose="020B0604020202020204" charset="-78"/>
              </a:rPr>
            </a:br>
            <a:r>
              <a:rPr lang="en-US" sz="3100" dirty="0">
                <a:latin typeface="DG Jory" panose="020B0604020202020204" charset="-78"/>
                <a:cs typeface="DG Jory" panose="020B0604020202020204" charset="-78"/>
              </a:rPr>
              <a:t>Toggle email reminders ON/OFF anytime from the dashboard.</a:t>
            </a:r>
          </a:p>
          <a:p>
            <a:endParaRPr lang="en-US" sz="3100" dirty="0">
              <a:latin typeface="DG Jory" panose="020B0604020202020204" charset="-78"/>
              <a:cs typeface="DG Jory" panose="020B0604020202020204" charset="-78"/>
            </a:endParaRPr>
          </a:p>
          <a:p>
            <a:endParaRPr lang="en-IN" sz="3100" dirty="0">
              <a:latin typeface="DG Jory" panose="020B0604020202020204" charset="-78"/>
              <a:cs typeface="DG Jory" panose="020B0604020202020204" charset="-7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4E951-8A5F-2373-A306-E043E1688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79D8AFC-5433-105A-0CB7-C9835C1B1C2D}"/>
              </a:ext>
            </a:extLst>
          </p:cNvPr>
          <p:cNvSpPr/>
          <p:nvPr/>
        </p:nvSpPr>
        <p:spPr>
          <a:xfrm>
            <a:off x="-3680067" y="4897467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110CD701-E06E-0C4B-3072-B5D96AD7B2E7}"/>
              </a:ext>
            </a:extLst>
          </p:cNvPr>
          <p:cNvSpPr/>
          <p:nvPr/>
        </p:nvSpPr>
        <p:spPr>
          <a:xfrm flipH="1" flipV="1">
            <a:off x="14607933" y="-126175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7"/>
                </a:moveTo>
                <a:lnTo>
                  <a:pt x="0" y="6664267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0BBA0512-4501-BBEB-2798-E6C2369F98E2}"/>
              </a:ext>
            </a:extLst>
          </p:cNvPr>
          <p:cNvSpPr/>
          <p:nvPr/>
        </p:nvSpPr>
        <p:spPr>
          <a:xfrm>
            <a:off x="14757022" y="6029979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0" y="0"/>
                </a:moveTo>
                <a:lnTo>
                  <a:pt x="7360134" y="0"/>
                </a:lnTo>
                <a:lnTo>
                  <a:pt x="7360134" y="6664266"/>
                </a:lnTo>
                <a:lnTo>
                  <a:pt x="0" y="6664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B554DE41-AA40-41D4-69B3-5B570772F9ED}"/>
              </a:ext>
            </a:extLst>
          </p:cNvPr>
          <p:cNvSpPr/>
          <p:nvPr/>
        </p:nvSpPr>
        <p:spPr>
          <a:xfrm flipH="1" flipV="1">
            <a:off x="-3530978" y="-2407245"/>
            <a:ext cx="7360133" cy="6664266"/>
          </a:xfrm>
          <a:custGeom>
            <a:avLst/>
            <a:gdLst/>
            <a:ahLst/>
            <a:cxnLst/>
            <a:rect l="l" t="t" r="r" b="b"/>
            <a:pathLst>
              <a:path w="7360133" h="6664266">
                <a:moveTo>
                  <a:pt x="7360134" y="6664266"/>
                </a:moveTo>
                <a:lnTo>
                  <a:pt x="0" y="6664266"/>
                </a:lnTo>
                <a:lnTo>
                  <a:pt x="0" y="0"/>
                </a:lnTo>
                <a:lnTo>
                  <a:pt x="7360134" y="0"/>
                </a:lnTo>
                <a:lnTo>
                  <a:pt x="7360134" y="66642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3CB9386-1E5F-9216-722D-6783CA147793}"/>
              </a:ext>
            </a:extLst>
          </p:cNvPr>
          <p:cNvSpPr txBox="1"/>
          <p:nvPr/>
        </p:nvSpPr>
        <p:spPr>
          <a:xfrm>
            <a:off x="5072046" y="4095096"/>
            <a:ext cx="8143908" cy="1417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616"/>
              </a:lnSpc>
            </a:pPr>
            <a:r>
              <a:rPr lang="en-US" sz="829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SCREENSHOTS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59A28A80-4C6B-A063-A907-9BB0A5399F49}"/>
              </a:ext>
            </a:extLst>
          </p:cNvPr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86249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97230" y="450733"/>
            <a:ext cx="16693540" cy="9385534"/>
          </a:xfrm>
          <a:custGeom>
            <a:avLst/>
            <a:gdLst/>
            <a:ahLst/>
            <a:cxnLst/>
            <a:rect l="l" t="t" r="r" b="b"/>
            <a:pathLst>
              <a:path w="16693540" h="9385534">
                <a:moveTo>
                  <a:pt x="0" y="0"/>
                </a:moveTo>
                <a:lnTo>
                  <a:pt x="16693540" y="0"/>
                </a:lnTo>
                <a:lnTo>
                  <a:pt x="16693540" y="9385534"/>
                </a:lnTo>
                <a:lnTo>
                  <a:pt x="0" y="93855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7259300" y="9450241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789382" y="6988644"/>
            <a:ext cx="1824978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Call to action buttons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7582272" y="5665413"/>
            <a:ext cx="3101677" cy="877281"/>
            <a:chOff x="0" y="0"/>
            <a:chExt cx="816903" cy="2310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6903" cy="231053"/>
            </a:xfrm>
            <a:custGeom>
              <a:avLst/>
              <a:gdLst/>
              <a:ahLst/>
              <a:cxnLst/>
              <a:rect l="l" t="t" r="r" b="b"/>
              <a:pathLst>
                <a:path w="816903" h="231053">
                  <a:moveTo>
                    <a:pt x="0" y="0"/>
                  </a:moveTo>
                  <a:lnTo>
                    <a:pt x="816903" y="0"/>
                  </a:lnTo>
                  <a:lnTo>
                    <a:pt x="816903" y="231053"/>
                  </a:lnTo>
                  <a:lnTo>
                    <a:pt x="0" y="2310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6903" cy="2786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5701872" y="6104053"/>
            <a:ext cx="1880400" cy="932215"/>
          </a:xfrm>
          <a:prstGeom prst="line">
            <a:avLst/>
          </a:prstGeom>
          <a:ln w="38100" cap="flat">
            <a:solidFill>
              <a:srgbClr val="FF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960803" y="0"/>
            <a:ext cx="12366394" cy="10287000"/>
          </a:xfrm>
          <a:custGeom>
            <a:avLst/>
            <a:gdLst/>
            <a:ahLst/>
            <a:cxnLst/>
            <a:rect l="l" t="t" r="r" b="b"/>
            <a:pathLst>
              <a:path w="12366394" h="10287000">
                <a:moveTo>
                  <a:pt x="0" y="0"/>
                </a:moveTo>
                <a:lnTo>
                  <a:pt x="12366394" y="0"/>
                </a:lnTo>
                <a:lnTo>
                  <a:pt x="1236639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5" r="-215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8337444" y="1548575"/>
            <a:ext cx="1723011" cy="494006"/>
            <a:chOff x="0" y="0"/>
            <a:chExt cx="453797" cy="13010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3797" cy="130109"/>
            </a:xfrm>
            <a:custGeom>
              <a:avLst/>
              <a:gdLst/>
              <a:ahLst/>
              <a:cxnLst/>
              <a:rect l="l" t="t" r="r" b="b"/>
              <a:pathLst>
                <a:path w="453797" h="130109">
                  <a:moveTo>
                    <a:pt x="0" y="0"/>
                  </a:moveTo>
                  <a:lnTo>
                    <a:pt x="453797" y="0"/>
                  </a:lnTo>
                  <a:lnTo>
                    <a:pt x="453797" y="130109"/>
                  </a:lnTo>
                  <a:lnTo>
                    <a:pt x="0" y="1301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453797" cy="1777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 flipH="1">
            <a:off x="7101385" y="1795578"/>
            <a:ext cx="1216921" cy="0"/>
          </a:xfrm>
          <a:prstGeom prst="line">
            <a:avLst/>
          </a:prstGeom>
          <a:ln w="38100" cap="flat">
            <a:solidFill>
              <a:srgbClr val="FF0000"/>
            </a:solidFill>
            <a:prstDash val="solid"/>
            <a:headEnd type="arrow" w="med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3807872" y="1332210"/>
            <a:ext cx="3293513" cy="869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0"/>
              </a:lnSpc>
              <a:spcBef>
                <a:spcPct val="0"/>
              </a:spcBef>
            </a:pPr>
            <a:r>
              <a:rPr lang="en-US" sz="2514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Toggle buttons to create task or habit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607354" y="4967783"/>
            <a:ext cx="3203964" cy="1887844"/>
            <a:chOff x="0" y="0"/>
            <a:chExt cx="843842" cy="4972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43842" cy="497210"/>
            </a:xfrm>
            <a:custGeom>
              <a:avLst/>
              <a:gdLst/>
              <a:ahLst/>
              <a:cxnLst/>
              <a:rect l="l" t="t" r="r" b="b"/>
              <a:pathLst>
                <a:path w="843842" h="497210">
                  <a:moveTo>
                    <a:pt x="0" y="0"/>
                  </a:moveTo>
                  <a:lnTo>
                    <a:pt x="843842" y="0"/>
                  </a:lnTo>
                  <a:lnTo>
                    <a:pt x="843842" y="497210"/>
                  </a:lnTo>
                  <a:lnTo>
                    <a:pt x="0" y="4972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43842" cy="5448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AutoShape 12"/>
          <p:cNvSpPr/>
          <p:nvPr/>
        </p:nvSpPr>
        <p:spPr>
          <a:xfrm flipH="1">
            <a:off x="6120637" y="5911705"/>
            <a:ext cx="1486717" cy="0"/>
          </a:xfrm>
          <a:prstGeom prst="line">
            <a:avLst/>
          </a:prstGeom>
          <a:ln w="38100" cap="flat">
            <a:solidFill>
              <a:srgbClr val="FF0000"/>
            </a:solidFill>
            <a:prstDash val="solid"/>
            <a:headEnd type="arrow" w="med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Box 13"/>
          <p:cNvSpPr txBox="1"/>
          <p:nvPr/>
        </p:nvSpPr>
        <p:spPr>
          <a:xfrm>
            <a:off x="4788620" y="5662199"/>
            <a:ext cx="1332017" cy="436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3"/>
              </a:lnSpc>
              <a:spcBef>
                <a:spcPct val="0"/>
              </a:spcBef>
            </a:pPr>
            <a:r>
              <a:rPr lang="en-US" sz="2480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Task List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7607354" y="7824532"/>
            <a:ext cx="3203964" cy="1735393"/>
            <a:chOff x="0" y="0"/>
            <a:chExt cx="843842" cy="45705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43842" cy="457058"/>
            </a:xfrm>
            <a:custGeom>
              <a:avLst/>
              <a:gdLst/>
              <a:ahLst/>
              <a:cxnLst/>
              <a:rect l="l" t="t" r="r" b="b"/>
              <a:pathLst>
                <a:path w="843842" h="457058">
                  <a:moveTo>
                    <a:pt x="0" y="0"/>
                  </a:moveTo>
                  <a:lnTo>
                    <a:pt x="843842" y="0"/>
                  </a:lnTo>
                  <a:lnTo>
                    <a:pt x="843842" y="457058"/>
                  </a:lnTo>
                  <a:lnTo>
                    <a:pt x="0" y="4570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43842" cy="5046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V="1">
            <a:off x="10811665" y="8692228"/>
            <a:ext cx="1638205" cy="19047"/>
          </a:xfrm>
          <a:prstGeom prst="line">
            <a:avLst/>
          </a:prstGeom>
          <a:ln w="38100" cap="flat">
            <a:solidFill>
              <a:srgbClr val="FF0000"/>
            </a:solidFill>
            <a:prstDash val="solid"/>
            <a:headEnd type="arrow" w="med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Box 18"/>
          <p:cNvSpPr txBox="1"/>
          <p:nvPr/>
        </p:nvSpPr>
        <p:spPr>
          <a:xfrm>
            <a:off x="12449869" y="8447936"/>
            <a:ext cx="1616552" cy="431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0"/>
              </a:lnSpc>
              <a:spcBef>
                <a:spcPct val="0"/>
              </a:spcBef>
            </a:pPr>
            <a:r>
              <a:rPr lang="en-US" sz="2514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Habit List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255331" y="105680"/>
            <a:ext cx="1723011" cy="494006"/>
            <a:chOff x="0" y="0"/>
            <a:chExt cx="453797" cy="13010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53797" cy="130109"/>
            </a:xfrm>
            <a:custGeom>
              <a:avLst/>
              <a:gdLst/>
              <a:ahLst/>
              <a:cxnLst/>
              <a:rect l="l" t="t" r="r" b="b"/>
              <a:pathLst>
                <a:path w="453797" h="130109">
                  <a:moveTo>
                    <a:pt x="0" y="0"/>
                  </a:moveTo>
                  <a:lnTo>
                    <a:pt x="453797" y="0"/>
                  </a:lnTo>
                  <a:lnTo>
                    <a:pt x="453797" y="130109"/>
                  </a:lnTo>
                  <a:lnTo>
                    <a:pt x="0" y="1301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453797" cy="1777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AutoShape 22"/>
          <p:cNvSpPr/>
          <p:nvPr/>
        </p:nvSpPr>
        <p:spPr>
          <a:xfrm>
            <a:off x="12116836" y="599686"/>
            <a:ext cx="755254" cy="994652"/>
          </a:xfrm>
          <a:prstGeom prst="line">
            <a:avLst/>
          </a:prstGeom>
          <a:ln w="38100" cap="flat">
            <a:solidFill>
              <a:srgbClr val="FF0000"/>
            </a:solidFill>
            <a:prstDash val="solid"/>
            <a:headEnd type="arrow" w="med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23" name="TextBox 23"/>
          <p:cNvSpPr txBox="1"/>
          <p:nvPr/>
        </p:nvSpPr>
        <p:spPr>
          <a:xfrm>
            <a:off x="11273399" y="1579213"/>
            <a:ext cx="3293513" cy="869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0"/>
              </a:lnSpc>
              <a:spcBef>
                <a:spcPct val="0"/>
              </a:spcBef>
            </a:pPr>
            <a:r>
              <a:rPr lang="en-US" sz="2514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Toggle button for email reminder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4000" y="2626173"/>
            <a:ext cx="9144000" cy="5194225"/>
          </a:xfrm>
          <a:custGeom>
            <a:avLst/>
            <a:gdLst/>
            <a:ahLst/>
            <a:cxnLst/>
            <a:rect l="l" t="t" r="r" b="b"/>
            <a:pathLst>
              <a:path w="9144000" h="5194225">
                <a:moveTo>
                  <a:pt x="0" y="0"/>
                </a:moveTo>
                <a:lnTo>
                  <a:pt x="9144000" y="0"/>
                </a:lnTo>
                <a:lnTo>
                  <a:pt x="9144000" y="5194225"/>
                </a:lnTo>
                <a:lnTo>
                  <a:pt x="0" y="5194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174230" y="2626173"/>
            <a:ext cx="9261952" cy="5194225"/>
          </a:xfrm>
          <a:custGeom>
            <a:avLst/>
            <a:gdLst/>
            <a:ahLst/>
            <a:cxnLst/>
            <a:rect l="l" t="t" r="r" b="b"/>
            <a:pathLst>
              <a:path w="9261952" h="5194225">
                <a:moveTo>
                  <a:pt x="0" y="0"/>
                </a:moveTo>
                <a:lnTo>
                  <a:pt x="9261952" y="0"/>
                </a:lnTo>
                <a:lnTo>
                  <a:pt x="9261952" y="5194225"/>
                </a:lnTo>
                <a:lnTo>
                  <a:pt x="0" y="5194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41" b="-54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2985437" y="4195812"/>
            <a:ext cx="3073292" cy="2057243"/>
            <a:chOff x="0" y="0"/>
            <a:chExt cx="809427" cy="5418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09427" cy="541825"/>
            </a:xfrm>
            <a:custGeom>
              <a:avLst/>
              <a:gdLst/>
              <a:ahLst/>
              <a:cxnLst/>
              <a:rect l="l" t="t" r="r" b="b"/>
              <a:pathLst>
                <a:path w="809427" h="541825">
                  <a:moveTo>
                    <a:pt x="0" y="0"/>
                  </a:moveTo>
                  <a:lnTo>
                    <a:pt x="809427" y="0"/>
                  </a:lnTo>
                  <a:lnTo>
                    <a:pt x="809427" y="541825"/>
                  </a:lnTo>
                  <a:lnTo>
                    <a:pt x="0" y="5418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09427" cy="58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288248" y="4039747"/>
            <a:ext cx="3029734" cy="2388755"/>
            <a:chOff x="0" y="0"/>
            <a:chExt cx="797955" cy="6291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97955" cy="629137"/>
            </a:xfrm>
            <a:custGeom>
              <a:avLst/>
              <a:gdLst/>
              <a:ahLst/>
              <a:cxnLst/>
              <a:rect l="l" t="t" r="r" b="b"/>
              <a:pathLst>
                <a:path w="797955" h="629137">
                  <a:moveTo>
                    <a:pt x="0" y="0"/>
                  </a:moveTo>
                  <a:lnTo>
                    <a:pt x="797955" y="0"/>
                  </a:lnTo>
                  <a:lnTo>
                    <a:pt x="797955" y="629137"/>
                  </a:lnTo>
                  <a:lnTo>
                    <a:pt x="0" y="6291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0000">
                  <a:alpha val="4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797955" cy="6767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 flipH="1" flipV="1">
            <a:off x="6058728" y="5224434"/>
            <a:ext cx="3346616" cy="3055202"/>
          </a:xfrm>
          <a:prstGeom prst="line">
            <a:avLst/>
          </a:prstGeom>
          <a:ln w="38100" cap="flat">
            <a:solidFill>
              <a:srgbClr val="FF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N"/>
          </a:p>
        </p:txBody>
      </p:sp>
      <p:sp>
        <p:nvSpPr>
          <p:cNvPr id="12" name="AutoShape 12"/>
          <p:cNvSpPr/>
          <p:nvPr/>
        </p:nvSpPr>
        <p:spPr>
          <a:xfrm flipV="1">
            <a:off x="9405345" y="5247534"/>
            <a:ext cx="2896434" cy="3032102"/>
          </a:xfrm>
          <a:prstGeom prst="line">
            <a:avLst/>
          </a:prstGeom>
          <a:ln w="38100" cap="flat">
            <a:solidFill>
              <a:srgbClr val="FF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Box 13"/>
          <p:cNvSpPr txBox="1"/>
          <p:nvPr/>
        </p:nvSpPr>
        <p:spPr>
          <a:xfrm>
            <a:off x="7705721" y="8212961"/>
            <a:ext cx="3233526" cy="1073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FF0000"/>
                </a:solidFill>
                <a:latin typeface="DG Jory"/>
                <a:ea typeface="DG Jory"/>
                <a:cs typeface="DG Jory"/>
                <a:sym typeface="DG Jory"/>
              </a:rPr>
              <a:t>Modal to edit tasks and habits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419</Words>
  <Application>Microsoft Office PowerPoint</Application>
  <PresentationFormat>Custom</PresentationFormat>
  <Paragraphs>49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League Spartan</vt:lpstr>
      <vt:lpstr>Canva Sans</vt:lpstr>
      <vt:lpstr>DG Jory</vt:lpstr>
      <vt:lpstr>DG Jory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</dc:title>
  <cp:lastModifiedBy>Aashish Choudhary</cp:lastModifiedBy>
  <cp:revision>1</cp:revision>
  <dcterms:created xsi:type="dcterms:W3CDTF">2006-08-16T00:00:00Z</dcterms:created>
  <dcterms:modified xsi:type="dcterms:W3CDTF">2025-06-15T16:15:22Z</dcterms:modified>
  <dc:identifier>DAGpqRN_sto</dc:identifier>
</cp:coreProperties>
</file>

<file path=docProps/thumbnail.jpeg>
</file>